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62783" y="1647876"/>
            <a:ext cx="5919772" cy="4819498"/>
            <a:chOff x="988191" y="1709781"/>
            <a:chExt cx="5919772" cy="4819498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63092"/>
              <a:ext cx="1425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LEC26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26680" y="3873909"/>
              <a:ext cx="1425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LEC26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392481" y="6283058"/>
              <a:ext cx="31101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anti-rat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1:400)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2" y="1709781"/>
              <a:ext cx="2888324" cy="2160000"/>
            </a:xfrm>
            <a:prstGeom prst="rect">
              <a:avLst/>
            </a:prstGeom>
          </p:spPr>
        </p:pic>
        <p:pic>
          <p:nvPicPr>
            <p:cNvPr id="24" name="Grafik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9637" y="1714113"/>
              <a:ext cx="2888324" cy="2160000"/>
            </a:xfrm>
            <a:prstGeom prst="rect">
              <a:avLst/>
            </a:prstGeom>
          </p:spPr>
        </p:pic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1" y="4109350"/>
              <a:ext cx="2888324" cy="2160000"/>
            </a:xfrm>
            <a:prstGeom prst="rect">
              <a:avLst/>
            </a:prstGeom>
          </p:spPr>
        </p:pic>
        <p:pic>
          <p:nvPicPr>
            <p:cNvPr id="26" name="Grafik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9638" y="4109350"/>
              <a:ext cx="2888325" cy="2160000"/>
            </a:xfrm>
            <a:prstGeom prst="rect">
              <a:avLst/>
            </a:prstGeom>
          </p:spPr>
        </p:pic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1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LEC26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103-M152 [10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µg/ml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];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LEC26 antigen (#103-M152) in primary mouse endothelial cells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SnoMec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using a monoclonal antibody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directed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against with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collagenase- and neuraminidase-treated mouse benign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lymphangiomas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anti-rat 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 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[IF_mEC1407-01]</a:t>
            </a: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74</cp:revision>
  <cp:lastPrinted>2014-07-07T12:16:25Z</cp:lastPrinted>
  <dcterms:created xsi:type="dcterms:W3CDTF">2014-01-30T08:05:57Z</dcterms:created>
  <dcterms:modified xsi:type="dcterms:W3CDTF">2015-03-25T15:20:11Z</dcterms:modified>
</cp:coreProperties>
</file>